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60" r:id="rId5"/>
    <p:sldId id="258" r:id="rId6"/>
    <p:sldId id="280" r:id="rId7"/>
    <p:sldId id="261" r:id="rId8"/>
    <p:sldId id="278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2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ihi.ru/pics/2020/04/23/57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zastavki.com/pictures/2560x1600/2018Holidays___May_9_The_Order_of_the_Patriotic_War_and_the_St._George_s_ribbon_on_the_day_of_the_Great_Victory_of_1941-1945._124003_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zastavki.com/pictures/2560x1600/2018Holidays___May_9_The_Order_of_the_Patriotic_War_and_the_St._George_s_ribbon_on_the_day_of_the_Great_Victory_of_1941-1945._124003_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proc\Downloads\9maya-den-pobedy-zvezda-5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975" y="7937"/>
            <a:ext cx="8389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ПЕСНИ ПОБЕДЫ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57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3347864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/>
              <a:t>Бери шинель, пошли домой</a:t>
            </a:r>
          </a:p>
          <a:p>
            <a:r>
              <a:rPr lang="ru-RU" sz="1150" i="1" dirty="0"/>
              <a:t>Поёт Б. Окуджава. </a:t>
            </a:r>
            <a:r>
              <a:rPr lang="ru-RU" sz="1150" i="1" dirty="0" smtClean="0"/>
              <a:t>Слова</a:t>
            </a:r>
            <a:r>
              <a:rPr lang="ru-RU" sz="1150" i="1" dirty="0"/>
              <a:t>: Б. Окуджава</a:t>
            </a:r>
            <a:r>
              <a:rPr lang="ru-RU" sz="1150" dirty="0"/>
              <a:t/>
            </a:r>
            <a:br>
              <a:rPr lang="ru-RU" sz="1150" dirty="0"/>
            </a:br>
            <a:r>
              <a:rPr lang="ru-RU" sz="1150" dirty="0" smtClean="0"/>
              <a:t>А </a:t>
            </a:r>
            <a:r>
              <a:rPr lang="ru-RU" sz="1150" dirty="0"/>
              <a:t>мы с тобой, брат, из пехоты,</a:t>
            </a:r>
            <a:br>
              <a:rPr lang="ru-RU" sz="1150" dirty="0"/>
            </a:br>
            <a:r>
              <a:rPr lang="ru-RU" sz="1150" dirty="0"/>
              <a:t>А летом лучше, чем зимой.</a:t>
            </a:r>
            <a:br>
              <a:rPr lang="ru-RU" sz="1150" dirty="0"/>
            </a:br>
            <a:r>
              <a:rPr lang="ru-RU" sz="1150" dirty="0"/>
              <a:t>С войной покончили мы счеты,</a:t>
            </a:r>
            <a:br>
              <a:rPr lang="ru-RU" sz="1150" dirty="0"/>
            </a:br>
            <a:r>
              <a:rPr lang="ru-RU" sz="1150" dirty="0"/>
              <a:t>С войной покончили мы счеты,</a:t>
            </a:r>
            <a:br>
              <a:rPr lang="ru-RU" sz="1150" dirty="0"/>
            </a:br>
            <a:r>
              <a:rPr lang="ru-RU" sz="1150" dirty="0"/>
              <a:t>С войной покончили мы счеты, —</a:t>
            </a:r>
            <a:br>
              <a:rPr lang="ru-RU" sz="1150" dirty="0"/>
            </a:br>
            <a:r>
              <a:rPr lang="ru-RU" sz="1150" dirty="0"/>
              <a:t>Бери шинель, пошли домой!</a:t>
            </a:r>
          </a:p>
          <a:p>
            <a:r>
              <a:rPr lang="ru-RU" sz="1150" dirty="0"/>
              <a:t>Война нас гнула и косила,</a:t>
            </a:r>
            <a:br>
              <a:rPr lang="ru-RU" sz="1150" dirty="0"/>
            </a:br>
            <a:r>
              <a:rPr lang="ru-RU" sz="1150" dirty="0"/>
              <a:t>Пришел конец и ей самой.</a:t>
            </a:r>
            <a:br>
              <a:rPr lang="ru-RU" sz="1150" dirty="0"/>
            </a:br>
            <a:r>
              <a:rPr lang="ru-RU" sz="1150" dirty="0"/>
              <a:t>Четыре года мать без сына,</a:t>
            </a:r>
            <a:br>
              <a:rPr lang="ru-RU" sz="1150" dirty="0"/>
            </a:br>
            <a:r>
              <a:rPr lang="ru-RU" sz="1150" dirty="0"/>
              <a:t>Четыре года мать без сына,</a:t>
            </a:r>
            <a:br>
              <a:rPr lang="ru-RU" sz="1150" dirty="0"/>
            </a:br>
            <a:r>
              <a:rPr lang="ru-RU" sz="1150" dirty="0"/>
              <a:t>Четыре года мать без сына, —</a:t>
            </a:r>
            <a:br>
              <a:rPr lang="ru-RU" sz="1150" dirty="0"/>
            </a:br>
            <a:r>
              <a:rPr lang="ru-RU" sz="1150" dirty="0"/>
              <a:t>Бери шинель, пошли домой!</a:t>
            </a:r>
          </a:p>
          <a:p>
            <a:r>
              <a:rPr lang="ru-RU" sz="1150" dirty="0"/>
              <a:t>К золе и к пеплу наших улиц</a:t>
            </a:r>
            <a:br>
              <a:rPr lang="ru-RU" sz="1150" dirty="0"/>
            </a:br>
            <a:r>
              <a:rPr lang="ru-RU" sz="1150" dirty="0"/>
              <a:t>Опять, опять, товарищ мой,</a:t>
            </a:r>
            <a:br>
              <a:rPr lang="ru-RU" sz="1150" dirty="0"/>
            </a:br>
            <a:r>
              <a:rPr lang="ru-RU" sz="1150" dirty="0"/>
              <a:t>Скворцы пропавшие вернулись,</a:t>
            </a:r>
            <a:br>
              <a:rPr lang="ru-RU" sz="1150" dirty="0"/>
            </a:br>
            <a:r>
              <a:rPr lang="ru-RU" sz="1150" dirty="0"/>
              <a:t>Скворцы пропавшие вернулись,</a:t>
            </a:r>
            <a:br>
              <a:rPr lang="ru-RU" sz="1150" dirty="0"/>
            </a:br>
            <a:r>
              <a:rPr lang="ru-RU" sz="1150" dirty="0"/>
              <a:t>Скворцы пропавшие вернулись, —</a:t>
            </a:r>
            <a:br>
              <a:rPr lang="ru-RU" sz="1150" dirty="0"/>
            </a:br>
            <a:r>
              <a:rPr lang="ru-RU" sz="1150" dirty="0"/>
              <a:t>Бери шинель, пошли домой!</a:t>
            </a:r>
          </a:p>
          <a:p>
            <a:r>
              <a:rPr lang="ru-RU" sz="1150" dirty="0"/>
              <a:t>А ты с закрытыми очами</a:t>
            </a:r>
            <a:br>
              <a:rPr lang="ru-RU" sz="1150" dirty="0"/>
            </a:br>
            <a:r>
              <a:rPr lang="ru-RU" sz="1150" dirty="0"/>
              <a:t>Спишь под фанерною звездой.</a:t>
            </a:r>
            <a:br>
              <a:rPr lang="ru-RU" sz="1150" dirty="0"/>
            </a:br>
            <a:r>
              <a:rPr lang="ru-RU" sz="1150" dirty="0"/>
              <a:t>Вставай, вставай, однополчанин,</a:t>
            </a:r>
            <a:br>
              <a:rPr lang="ru-RU" sz="1150" dirty="0"/>
            </a:br>
            <a:r>
              <a:rPr lang="ru-RU" sz="1150" dirty="0"/>
              <a:t>Вставай, вставай, однополчанин,</a:t>
            </a:r>
            <a:br>
              <a:rPr lang="ru-RU" sz="1150" dirty="0"/>
            </a:br>
            <a:r>
              <a:rPr lang="ru-RU" sz="1150" dirty="0"/>
              <a:t>Вставай, вставай, однополчанин, —</a:t>
            </a:r>
            <a:br>
              <a:rPr lang="ru-RU" sz="1150" dirty="0"/>
            </a:br>
            <a:r>
              <a:rPr lang="ru-RU" sz="1150" dirty="0"/>
              <a:t>Бери шинель пошли домой!</a:t>
            </a:r>
          </a:p>
          <a:p>
            <a:r>
              <a:rPr lang="ru-RU" sz="1150" dirty="0"/>
              <a:t>Что я скажу твоим домашним,</a:t>
            </a:r>
            <a:br>
              <a:rPr lang="ru-RU" sz="1150" dirty="0"/>
            </a:br>
            <a:r>
              <a:rPr lang="ru-RU" sz="1150" dirty="0"/>
              <a:t>Как встану я перед вдовой?</a:t>
            </a:r>
            <a:br>
              <a:rPr lang="ru-RU" sz="1150" dirty="0"/>
            </a:br>
            <a:r>
              <a:rPr lang="ru-RU" sz="1150" dirty="0"/>
              <a:t>Неужто клясться днем вчерашним,</a:t>
            </a:r>
            <a:br>
              <a:rPr lang="ru-RU" sz="1150" dirty="0"/>
            </a:br>
            <a:r>
              <a:rPr lang="ru-RU" sz="1150" dirty="0"/>
              <a:t>Неужто клясться днем вчерашним,</a:t>
            </a:r>
            <a:br>
              <a:rPr lang="ru-RU" sz="1150" dirty="0"/>
            </a:br>
            <a:r>
              <a:rPr lang="ru-RU" sz="1150" dirty="0"/>
              <a:t>Неужто клясться днем вчерашним, —</a:t>
            </a:r>
            <a:br>
              <a:rPr lang="ru-RU" sz="1150" dirty="0"/>
            </a:br>
            <a:r>
              <a:rPr lang="ru-RU" sz="1150" dirty="0"/>
              <a:t>Бери шинель пошли домой!</a:t>
            </a:r>
          </a:p>
          <a:p>
            <a:r>
              <a:rPr lang="ru-RU" sz="1150" dirty="0"/>
              <a:t>Мы все — войны шальные дети,</a:t>
            </a:r>
            <a:br>
              <a:rPr lang="ru-RU" sz="1150" dirty="0"/>
            </a:br>
            <a:r>
              <a:rPr lang="ru-RU" sz="1150" dirty="0"/>
              <a:t>И генерал, и рядовой.</a:t>
            </a:r>
            <a:br>
              <a:rPr lang="ru-RU" sz="1150" dirty="0"/>
            </a:br>
            <a:r>
              <a:rPr lang="ru-RU" sz="1150" dirty="0"/>
              <a:t>Опять весна на белом свете,</a:t>
            </a:r>
            <a:br>
              <a:rPr lang="ru-RU" sz="1150" dirty="0"/>
            </a:br>
            <a:r>
              <a:rPr lang="ru-RU" sz="1150" dirty="0"/>
              <a:t>Опять весна на белом свете,</a:t>
            </a:r>
            <a:br>
              <a:rPr lang="ru-RU" sz="1150" dirty="0"/>
            </a:br>
            <a:r>
              <a:rPr lang="ru-RU" sz="1150" dirty="0"/>
              <a:t>Опять весна на белом свете, —</a:t>
            </a:r>
            <a:br>
              <a:rPr lang="ru-RU" sz="1150" dirty="0"/>
            </a:br>
            <a:r>
              <a:rPr lang="ru-RU" sz="1150" dirty="0"/>
              <a:t>Бери шинель, пошли домой!</a:t>
            </a:r>
          </a:p>
        </p:txBody>
      </p:sp>
      <p:pic>
        <p:nvPicPr>
          <p:cNvPr id="2050" name="Picture 2" descr="C:\Users\proc\Downloads\C-KBxOjXoAAHE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6588224" cy="53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3347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Журавли</a:t>
            </a:r>
          </a:p>
          <a:p>
            <a:r>
              <a:rPr lang="ru-RU" sz="1400" i="1" dirty="0"/>
              <a:t>Поёт Марк Бернес. Слова: Марк Бернес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Мне кажется порою, что солдаты,</a:t>
            </a:r>
            <a:br>
              <a:rPr lang="ru-RU" sz="1400" dirty="0"/>
            </a:br>
            <a:r>
              <a:rPr lang="ru-RU" sz="1400" dirty="0"/>
              <a:t>С кровавых не пришедшие полей,</a:t>
            </a:r>
            <a:br>
              <a:rPr lang="ru-RU" sz="1400" dirty="0"/>
            </a:br>
            <a:r>
              <a:rPr lang="ru-RU" sz="1400" dirty="0"/>
              <a:t>Не в землю нашу полегли когда-то,</a:t>
            </a:r>
            <a:br>
              <a:rPr lang="ru-RU" sz="1400" dirty="0"/>
            </a:br>
            <a:r>
              <a:rPr lang="ru-RU" sz="1400" dirty="0"/>
              <a:t>А превратились в белых журавлей.</a:t>
            </a:r>
          </a:p>
          <a:p>
            <a:r>
              <a:rPr lang="ru-RU" sz="1400" dirty="0"/>
              <a:t>Они до сей поры с времён тех дальних</a:t>
            </a:r>
            <a:br>
              <a:rPr lang="ru-RU" sz="1400" dirty="0"/>
            </a:br>
            <a:r>
              <a:rPr lang="ru-RU" sz="1400" dirty="0"/>
              <a:t>Летят и подают нам голоса,</a:t>
            </a:r>
            <a:br>
              <a:rPr lang="ru-RU" sz="1400" dirty="0"/>
            </a:br>
            <a:r>
              <a:rPr lang="ru-RU" sz="1400" dirty="0"/>
              <a:t>Не потому ль так часто и печально</a:t>
            </a:r>
            <a:br>
              <a:rPr lang="ru-RU" sz="1400" dirty="0"/>
            </a:br>
            <a:r>
              <a:rPr lang="ru-RU" sz="1400" dirty="0"/>
              <a:t>Мы замолкаем, глядя в небеса.</a:t>
            </a:r>
          </a:p>
          <a:p>
            <a:r>
              <a:rPr lang="ru-RU" sz="1400" dirty="0"/>
              <a:t>Летит, летит по небу клин усталый,</a:t>
            </a:r>
            <a:br>
              <a:rPr lang="ru-RU" sz="1400" dirty="0"/>
            </a:br>
            <a:r>
              <a:rPr lang="ru-RU" sz="1400" dirty="0"/>
              <a:t>Летит в тумане на исходе дня,</a:t>
            </a:r>
            <a:br>
              <a:rPr lang="ru-RU" sz="1400" dirty="0"/>
            </a:br>
            <a:r>
              <a:rPr lang="ru-RU" sz="1400" dirty="0"/>
              <a:t>И в том строю есть промежуток малый,</a:t>
            </a:r>
            <a:br>
              <a:rPr lang="ru-RU" sz="1400" dirty="0"/>
            </a:br>
            <a:r>
              <a:rPr lang="ru-RU" sz="1400" dirty="0"/>
              <a:t>Быть может, это место для меня.</a:t>
            </a:r>
          </a:p>
          <a:p>
            <a:r>
              <a:rPr lang="ru-RU" sz="1400" dirty="0"/>
              <a:t>Настанет день и с журавлиной стаей</a:t>
            </a:r>
            <a:br>
              <a:rPr lang="ru-RU" sz="1400" dirty="0"/>
            </a:br>
            <a:r>
              <a:rPr lang="ru-RU" sz="1400" dirty="0"/>
              <a:t>Я поплыву в такой же сизой мгле,</a:t>
            </a:r>
            <a:br>
              <a:rPr lang="ru-RU" sz="1400" dirty="0"/>
            </a:br>
            <a:r>
              <a:rPr lang="ru-RU" sz="1400" dirty="0"/>
              <a:t>Из-под небес по-птичьи окликая</a:t>
            </a:r>
            <a:br>
              <a:rPr lang="ru-RU" sz="1400" dirty="0"/>
            </a:br>
            <a:r>
              <a:rPr lang="ru-RU" sz="1400" dirty="0"/>
              <a:t>Всех вас, кого оставил на земле.</a:t>
            </a:r>
          </a:p>
          <a:p>
            <a:r>
              <a:rPr lang="ru-RU" sz="1400" dirty="0"/>
              <a:t>Мне кажется порою, что солдаты,</a:t>
            </a:r>
            <a:br>
              <a:rPr lang="ru-RU" sz="1400" dirty="0"/>
            </a:br>
            <a:r>
              <a:rPr lang="ru-RU" sz="1400" dirty="0"/>
              <a:t>С кровавых не пришедшие полей,</a:t>
            </a:r>
            <a:br>
              <a:rPr lang="ru-RU" sz="1400" dirty="0"/>
            </a:br>
            <a:r>
              <a:rPr lang="ru-RU" sz="1400" dirty="0"/>
              <a:t>Не в землю нашу полегли когда-то,</a:t>
            </a:r>
            <a:br>
              <a:rPr lang="ru-RU" sz="1400" dirty="0"/>
            </a:br>
            <a:r>
              <a:rPr lang="ru-RU" sz="1400" dirty="0"/>
              <a:t>А превратились в белых журавлей.</a:t>
            </a:r>
          </a:p>
          <a:p>
            <a:r>
              <a:rPr lang="ru-RU" sz="1400" dirty="0"/>
              <a:t>Они до сей поры с времён тех дальних</a:t>
            </a:r>
            <a:br>
              <a:rPr lang="ru-RU" sz="1400" dirty="0"/>
            </a:br>
            <a:r>
              <a:rPr lang="ru-RU" sz="1400" dirty="0"/>
              <a:t>Летят и подают нам голоса,</a:t>
            </a:r>
            <a:br>
              <a:rPr lang="ru-RU" sz="1400" dirty="0"/>
            </a:br>
            <a:r>
              <a:rPr lang="ru-RU" sz="1400" dirty="0"/>
              <a:t>Не потому ль так часто и печально</a:t>
            </a:r>
            <a:br>
              <a:rPr lang="ru-RU" sz="1400" dirty="0"/>
            </a:br>
            <a:r>
              <a:rPr lang="ru-RU" sz="1400" dirty="0"/>
              <a:t>Мы замолкаем, глядя в небеса.</a:t>
            </a:r>
          </a:p>
        </p:txBody>
      </p:sp>
      <p:pic>
        <p:nvPicPr>
          <p:cNvPr id="6" name="Picture 4" descr="C:\Users\proc\Downloads\1673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700"/>
            <a:ext cx="5940152" cy="60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24117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На безымянной высоте</a:t>
            </a:r>
          </a:p>
          <a:p>
            <a:r>
              <a:rPr lang="ru-RU" sz="1100" i="1" dirty="0"/>
              <a:t>Поёт Марк Бернес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050" dirty="0" smtClean="0"/>
              <a:t>Дымилась </a:t>
            </a:r>
            <a:r>
              <a:rPr lang="ru-RU" sz="1050" dirty="0"/>
              <a:t>роща под горою,</a:t>
            </a:r>
            <a:br>
              <a:rPr lang="ru-RU" sz="1050" dirty="0"/>
            </a:br>
            <a:r>
              <a:rPr lang="ru-RU" sz="1050" dirty="0"/>
              <a:t>А вместе с ней горел закат.</a:t>
            </a:r>
            <a:br>
              <a:rPr lang="ru-RU" sz="1050" dirty="0"/>
            </a:br>
            <a:r>
              <a:rPr lang="ru-RU" sz="1050" dirty="0"/>
              <a:t>Нас оставалось только трое</a:t>
            </a:r>
            <a:br>
              <a:rPr lang="ru-RU" sz="1050" dirty="0"/>
            </a:br>
            <a:r>
              <a:rPr lang="ru-RU" sz="1050" dirty="0"/>
              <a:t>Из восемнадцати ребят.</a:t>
            </a:r>
            <a:br>
              <a:rPr lang="ru-RU" sz="1050" dirty="0"/>
            </a:br>
            <a:r>
              <a:rPr lang="ru-RU" sz="1050" dirty="0"/>
              <a:t>Как много их, друзей хороших</a:t>
            </a:r>
            <a:br>
              <a:rPr lang="ru-RU" sz="1050" dirty="0"/>
            </a:br>
            <a:r>
              <a:rPr lang="ru-RU" sz="1050" dirty="0"/>
              <a:t>Лежать осталось в темноте…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</a:p>
          <a:p>
            <a:r>
              <a:rPr lang="ru-RU" sz="1050" dirty="0"/>
              <a:t>Светилась, падая, ракета</a:t>
            </a:r>
            <a:br>
              <a:rPr lang="ru-RU" sz="1050" dirty="0"/>
            </a:br>
            <a:r>
              <a:rPr lang="ru-RU" sz="1050" dirty="0"/>
              <a:t>Как догоревшая звезда.</a:t>
            </a:r>
            <a:br>
              <a:rPr lang="ru-RU" sz="1050" dirty="0"/>
            </a:br>
            <a:r>
              <a:rPr lang="ru-RU" sz="1050" dirty="0"/>
              <a:t>Кто хоть однажды видел это,</a:t>
            </a:r>
            <a:br>
              <a:rPr lang="ru-RU" sz="1050" dirty="0"/>
            </a:br>
            <a:r>
              <a:rPr lang="ru-RU" sz="1050" dirty="0"/>
              <a:t>Тот не забудет никогда.</a:t>
            </a:r>
            <a:br>
              <a:rPr lang="ru-RU" sz="1050" dirty="0"/>
            </a:br>
            <a:r>
              <a:rPr lang="ru-RU" sz="1050" dirty="0"/>
              <a:t>Он не забудет, не забудет</a:t>
            </a:r>
            <a:br>
              <a:rPr lang="ru-RU" sz="1050" dirty="0"/>
            </a:br>
            <a:r>
              <a:rPr lang="ru-RU" sz="1050" dirty="0"/>
              <a:t>Атаки яростные те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</a:p>
          <a:p>
            <a:r>
              <a:rPr lang="ru-RU" sz="1050" dirty="0"/>
              <a:t>Над нами “</a:t>
            </a:r>
            <a:r>
              <a:rPr lang="ru-RU" sz="1050" dirty="0" err="1"/>
              <a:t>мессеры</a:t>
            </a:r>
            <a:r>
              <a:rPr lang="ru-RU" sz="1050" dirty="0"/>
              <a:t>” кружили;</a:t>
            </a:r>
            <a:br>
              <a:rPr lang="ru-RU" sz="1050" dirty="0"/>
            </a:br>
            <a:r>
              <a:rPr lang="ru-RU" sz="1050" dirty="0"/>
              <a:t>Их было видно словно днем.</a:t>
            </a:r>
            <a:br>
              <a:rPr lang="ru-RU" sz="1050" dirty="0"/>
            </a:br>
            <a:r>
              <a:rPr lang="ru-RU" sz="1050" dirty="0"/>
              <a:t>Но только крепче мы дружили,</a:t>
            </a:r>
            <a:br>
              <a:rPr lang="ru-RU" sz="1050" dirty="0"/>
            </a:br>
            <a:r>
              <a:rPr lang="ru-RU" sz="1050" dirty="0"/>
              <a:t>Под перекрестным арт-огнем.</a:t>
            </a:r>
            <a:br>
              <a:rPr lang="ru-RU" sz="1050" dirty="0"/>
            </a:br>
            <a:r>
              <a:rPr lang="ru-RU" sz="1050" dirty="0"/>
              <a:t>И как бы трудно не бывало,</a:t>
            </a:r>
            <a:br>
              <a:rPr lang="ru-RU" sz="1050" dirty="0"/>
            </a:br>
            <a:r>
              <a:rPr lang="ru-RU" sz="1050" dirty="0"/>
              <a:t>Ты верен был своей мечте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</a:p>
          <a:p>
            <a:r>
              <a:rPr lang="ru-RU" sz="1050" dirty="0"/>
              <a:t>Мне часто снятся те ребята,</a:t>
            </a:r>
            <a:br>
              <a:rPr lang="ru-RU" sz="1050" dirty="0"/>
            </a:br>
            <a:r>
              <a:rPr lang="ru-RU" sz="1050" dirty="0"/>
              <a:t>Друзья моих военных дней.</a:t>
            </a:r>
            <a:br>
              <a:rPr lang="ru-RU" sz="1050" dirty="0"/>
            </a:br>
            <a:r>
              <a:rPr lang="ru-RU" sz="1050" dirty="0"/>
              <a:t>Землянка наша в три наката,</a:t>
            </a:r>
            <a:br>
              <a:rPr lang="ru-RU" sz="1050" dirty="0"/>
            </a:br>
            <a:r>
              <a:rPr lang="ru-RU" sz="1050" dirty="0"/>
              <a:t>Сосна сгоревшая над ней.</a:t>
            </a:r>
            <a:br>
              <a:rPr lang="ru-RU" sz="1050" dirty="0"/>
            </a:br>
            <a:r>
              <a:rPr lang="ru-RU" sz="1050" dirty="0"/>
              <a:t>Как будто вновь я вместе с ними</a:t>
            </a:r>
            <a:br>
              <a:rPr lang="ru-RU" sz="1050" dirty="0"/>
            </a:br>
            <a:r>
              <a:rPr lang="ru-RU" sz="1050" dirty="0"/>
              <a:t>Стою на огненной черте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  <a:br>
              <a:rPr lang="ru-RU" sz="1050" dirty="0"/>
            </a:br>
            <a:r>
              <a:rPr lang="ru-RU" sz="1050" dirty="0"/>
              <a:t>У незнакомого поселка,</a:t>
            </a:r>
            <a:br>
              <a:rPr lang="ru-RU" sz="1050" dirty="0"/>
            </a:br>
            <a:r>
              <a:rPr lang="ru-RU" sz="1050" dirty="0"/>
              <a:t>На безымянной высоте.</a:t>
            </a:r>
          </a:p>
        </p:txBody>
      </p:sp>
      <p:pic>
        <p:nvPicPr>
          <p:cNvPr id="4098" name="Picture 2" descr="C:\Users\proc\Downloads\426128e0b46ca802d2eea01056c0cbc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5"/>
            <a:ext cx="6840760" cy="55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землянке</a:t>
            </a:r>
          </a:p>
          <a:p>
            <a:r>
              <a:rPr lang="ru-RU" i="1" dirty="0"/>
              <a:t>Поёт Л. Утёсов. </a:t>
            </a:r>
            <a:endParaRPr lang="ru-RU" i="1" dirty="0" smtClean="0"/>
          </a:p>
          <a:p>
            <a:r>
              <a:rPr lang="ru-RU" i="1" dirty="0" smtClean="0"/>
              <a:t>Слова</a:t>
            </a:r>
            <a:r>
              <a:rPr lang="ru-RU" i="1" dirty="0"/>
              <a:t>: А. Сурков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Бьётся в тесной печурке огонь,</a:t>
            </a:r>
            <a:br>
              <a:rPr lang="ru-RU" dirty="0"/>
            </a:br>
            <a:r>
              <a:rPr lang="ru-RU" dirty="0"/>
              <a:t>На поленьях смола, как слеза.</a:t>
            </a:r>
            <a:br>
              <a:rPr lang="ru-RU" dirty="0"/>
            </a:br>
            <a:r>
              <a:rPr lang="ru-RU" dirty="0"/>
              <a:t>И поет мне в землянке гармонь</a:t>
            </a:r>
            <a:br>
              <a:rPr lang="ru-RU" dirty="0"/>
            </a:br>
            <a:r>
              <a:rPr lang="ru-RU" dirty="0"/>
              <a:t>Про улыбку твою и глаза.</a:t>
            </a:r>
          </a:p>
          <a:p>
            <a:r>
              <a:rPr lang="ru-RU" dirty="0"/>
              <a:t>Про тебя мне шептали кусты</a:t>
            </a:r>
            <a:br>
              <a:rPr lang="ru-RU" dirty="0"/>
            </a:br>
            <a:r>
              <a:rPr lang="ru-RU" dirty="0"/>
              <a:t>В белоснежных полях под Москвой.</a:t>
            </a:r>
            <a:br>
              <a:rPr lang="ru-RU" dirty="0"/>
            </a:br>
            <a:r>
              <a:rPr lang="ru-RU" dirty="0"/>
              <a:t>Я хочу, чтобы слышала ты,</a:t>
            </a:r>
            <a:br>
              <a:rPr lang="ru-RU" dirty="0"/>
            </a:br>
            <a:r>
              <a:rPr lang="ru-RU" dirty="0"/>
              <a:t>Как тоскует мой голос живой.</a:t>
            </a:r>
          </a:p>
          <a:p>
            <a:r>
              <a:rPr lang="ru-RU" dirty="0"/>
              <a:t>Ты сейчас далеко, далеко,</a:t>
            </a:r>
            <a:br>
              <a:rPr lang="ru-RU" dirty="0"/>
            </a:br>
            <a:r>
              <a:rPr lang="ru-RU" dirty="0"/>
              <a:t>Между нами снега и снега.</a:t>
            </a:r>
            <a:br>
              <a:rPr lang="ru-RU" dirty="0"/>
            </a:br>
            <a:r>
              <a:rPr lang="ru-RU" dirty="0"/>
              <a:t>До тебя мне дойти не легко,</a:t>
            </a:r>
            <a:br>
              <a:rPr lang="ru-RU" dirty="0"/>
            </a:br>
            <a:r>
              <a:rPr lang="ru-RU" dirty="0"/>
              <a:t>А до смерти – четыре шага.</a:t>
            </a:r>
          </a:p>
          <a:p>
            <a:r>
              <a:rPr lang="ru-RU" dirty="0"/>
              <a:t>Пой, гармоника, вьюге назло,</a:t>
            </a:r>
            <a:br>
              <a:rPr lang="ru-RU" dirty="0"/>
            </a:br>
            <a:r>
              <a:rPr lang="ru-RU" dirty="0"/>
              <a:t>Заплутавшее счастье зови.</a:t>
            </a:r>
            <a:br>
              <a:rPr lang="ru-RU" dirty="0"/>
            </a:br>
            <a:r>
              <a:rPr lang="ru-RU" dirty="0"/>
              <a:t>Мне в холодной землянке тепло</a:t>
            </a:r>
            <a:br>
              <a:rPr lang="ru-RU" dirty="0"/>
            </a:br>
            <a:r>
              <a:rPr lang="ru-RU" dirty="0"/>
              <a:t>От моей негасимой любви.</a:t>
            </a:r>
          </a:p>
        </p:txBody>
      </p:sp>
      <p:pic>
        <p:nvPicPr>
          <p:cNvPr id="5122" name="Picture 2" descr="C:\Users\proc\Downloads\0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5724128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35597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10-й наш десантный батальон</a:t>
            </a:r>
          </a:p>
          <a:p>
            <a:r>
              <a:rPr lang="ru-RU" sz="1200" i="1" dirty="0"/>
              <a:t>Поёт Нина Ургант. Слова: Б. Окуджава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r>
              <a:rPr lang="ru-RU" sz="1200" dirty="0"/>
              <a:t>Здесь птицы не поют,</a:t>
            </a:r>
            <a:br>
              <a:rPr lang="ru-RU" sz="1200" dirty="0"/>
            </a:br>
            <a:r>
              <a:rPr lang="ru-RU" sz="1200" dirty="0"/>
              <a:t>Деревья не растут.</a:t>
            </a:r>
            <a:br>
              <a:rPr lang="ru-RU" sz="1200" dirty="0"/>
            </a:br>
            <a:r>
              <a:rPr lang="ru-RU" sz="1200" dirty="0"/>
              <a:t>И только мы к плечу плечо</a:t>
            </a:r>
            <a:br>
              <a:rPr lang="ru-RU" sz="1200" dirty="0"/>
            </a:br>
            <a:r>
              <a:rPr lang="ru-RU" sz="1200" dirty="0"/>
              <a:t>Врастаем в землю тут.</a:t>
            </a:r>
            <a:br>
              <a:rPr lang="ru-RU" sz="1200" dirty="0"/>
            </a:br>
            <a:r>
              <a:rPr lang="ru-RU" sz="1200" dirty="0"/>
              <a:t>Горит и кружится планета,</a:t>
            </a:r>
            <a:br>
              <a:rPr lang="ru-RU" sz="1200" dirty="0"/>
            </a:br>
            <a:r>
              <a:rPr lang="ru-RU" sz="1200" dirty="0"/>
              <a:t>Над нашей Родиною дым.</a:t>
            </a:r>
            <a:br>
              <a:rPr lang="ru-RU" sz="1200" dirty="0"/>
            </a:br>
            <a:r>
              <a:rPr lang="ru-RU" sz="1200" dirty="0"/>
              <a:t>И значит, нам нужна одна победа,</a:t>
            </a:r>
            <a:br>
              <a:rPr lang="ru-RU" sz="1200" dirty="0"/>
            </a:br>
            <a:r>
              <a:rPr lang="ru-RU" sz="1200" dirty="0"/>
              <a:t>Одна на всех. Мы за ценой не постоим!</a:t>
            </a:r>
          </a:p>
          <a:p>
            <a:r>
              <a:rPr lang="ru-RU" sz="1200" dirty="0"/>
              <a:t>Припев:</a:t>
            </a:r>
            <a:br>
              <a:rPr lang="ru-RU" sz="1200" dirty="0"/>
            </a:br>
            <a:r>
              <a:rPr lang="ru-RU" sz="1200" dirty="0"/>
              <a:t>Нас ждет огонь смертельный,</a:t>
            </a:r>
            <a:br>
              <a:rPr lang="ru-RU" sz="1200" dirty="0"/>
            </a:br>
            <a:r>
              <a:rPr lang="ru-RU" sz="1200" dirty="0"/>
              <a:t>И все ж бессилен он.</a:t>
            </a:r>
            <a:br>
              <a:rPr lang="ru-RU" sz="1200" dirty="0"/>
            </a:br>
            <a:r>
              <a:rPr lang="ru-RU" sz="1200" dirty="0"/>
              <a:t>Сомненья прочь:</a:t>
            </a:r>
            <a:br>
              <a:rPr lang="ru-RU" sz="1200" dirty="0"/>
            </a:br>
            <a:r>
              <a:rPr lang="ru-RU" sz="1200" dirty="0"/>
              <a:t>Уходит в ночь</a:t>
            </a:r>
            <a:br>
              <a:rPr lang="ru-RU" sz="1200" dirty="0"/>
            </a:br>
            <a:r>
              <a:rPr lang="ru-RU" sz="1200" dirty="0"/>
              <a:t>Отдельный</a:t>
            </a:r>
            <a:br>
              <a:rPr lang="ru-RU" sz="1200" dirty="0"/>
            </a:br>
            <a:r>
              <a:rPr lang="ru-RU" sz="1200" dirty="0"/>
              <a:t>Десятый наш</a:t>
            </a:r>
            <a:br>
              <a:rPr lang="ru-RU" sz="1200" dirty="0"/>
            </a:br>
            <a:r>
              <a:rPr lang="ru-RU" sz="1200" dirty="0"/>
              <a:t>Десантный батальон.</a:t>
            </a:r>
          </a:p>
          <a:p>
            <a:r>
              <a:rPr lang="ru-RU" sz="1200" dirty="0"/>
              <a:t>Лишь только бой угас,</a:t>
            </a:r>
            <a:br>
              <a:rPr lang="ru-RU" sz="1200" dirty="0"/>
            </a:br>
            <a:r>
              <a:rPr lang="ru-RU" sz="1200" dirty="0"/>
              <a:t>Звучит другой приказ.</a:t>
            </a:r>
            <a:br>
              <a:rPr lang="ru-RU" sz="1200" dirty="0"/>
            </a:br>
            <a:r>
              <a:rPr lang="ru-RU" sz="1200" dirty="0"/>
              <a:t>И почтальон сойдет с ума,</a:t>
            </a:r>
            <a:br>
              <a:rPr lang="ru-RU" sz="1200" dirty="0"/>
            </a:br>
            <a:r>
              <a:rPr lang="ru-RU" sz="1200" dirty="0"/>
              <a:t>Разыскивая нас.</a:t>
            </a:r>
            <a:br>
              <a:rPr lang="ru-RU" sz="1200" dirty="0"/>
            </a:br>
            <a:r>
              <a:rPr lang="ru-RU" sz="1200" dirty="0"/>
              <a:t>Взлетает красная ракета,</a:t>
            </a:r>
            <a:br>
              <a:rPr lang="ru-RU" sz="1200" dirty="0"/>
            </a:br>
            <a:r>
              <a:rPr lang="ru-RU" sz="1200" dirty="0"/>
              <a:t>Бьет пулемет, неутомим.</a:t>
            </a:r>
            <a:br>
              <a:rPr lang="ru-RU" sz="1200" dirty="0"/>
            </a:br>
            <a:r>
              <a:rPr lang="ru-RU" sz="1200" dirty="0"/>
              <a:t>И значит, нам нужна одна победа,</a:t>
            </a:r>
            <a:br>
              <a:rPr lang="ru-RU" sz="1200" dirty="0"/>
            </a:br>
            <a:r>
              <a:rPr lang="ru-RU" sz="1200" dirty="0"/>
              <a:t>Одна на всех. Мы за ценой не постоим!</a:t>
            </a:r>
          </a:p>
          <a:p>
            <a:r>
              <a:rPr lang="ru-RU" sz="1200" dirty="0"/>
              <a:t>Припев.</a:t>
            </a:r>
          </a:p>
          <a:p>
            <a:r>
              <a:rPr lang="ru-RU" sz="1200" dirty="0"/>
              <a:t>От Курска и Орла</a:t>
            </a:r>
            <a:br>
              <a:rPr lang="ru-RU" sz="1200" dirty="0"/>
            </a:br>
            <a:r>
              <a:rPr lang="ru-RU" sz="1200" dirty="0"/>
              <a:t>Война нас довела</a:t>
            </a:r>
            <a:br>
              <a:rPr lang="ru-RU" sz="1200" dirty="0"/>
            </a:br>
            <a:r>
              <a:rPr lang="ru-RU" sz="1200" dirty="0"/>
              <a:t>До самых вражеских ворот.</a:t>
            </a:r>
            <a:br>
              <a:rPr lang="ru-RU" sz="1200" dirty="0"/>
            </a:br>
            <a:r>
              <a:rPr lang="ru-RU" sz="1200" dirty="0"/>
              <a:t>Такие, брат, дела…</a:t>
            </a:r>
            <a:br>
              <a:rPr lang="ru-RU" sz="1200" dirty="0"/>
            </a:br>
            <a:r>
              <a:rPr lang="ru-RU" sz="1200" dirty="0"/>
              <a:t>Когда-нибудь мы вспомним это,</a:t>
            </a:r>
            <a:br>
              <a:rPr lang="ru-RU" sz="1200" dirty="0"/>
            </a:br>
            <a:r>
              <a:rPr lang="ru-RU" sz="1200" dirty="0"/>
              <a:t>И не поверится самим.</a:t>
            </a:r>
            <a:br>
              <a:rPr lang="ru-RU" sz="1200" dirty="0"/>
            </a:br>
            <a:r>
              <a:rPr lang="ru-RU" sz="1200" dirty="0"/>
              <a:t>А нынче нам нужна одна победа,</a:t>
            </a:r>
            <a:br>
              <a:rPr lang="ru-RU" sz="1200" dirty="0"/>
            </a:br>
            <a:r>
              <a:rPr lang="ru-RU" sz="1200" dirty="0"/>
              <a:t>Одна на всех. Мы за ценой не постоим!</a:t>
            </a:r>
          </a:p>
          <a:p>
            <a:r>
              <a:rPr lang="ru-RU" sz="1200" dirty="0"/>
              <a:t>Припев.</a:t>
            </a:r>
          </a:p>
        </p:txBody>
      </p:sp>
      <p:pic>
        <p:nvPicPr>
          <p:cNvPr id="5122" name="Picture 2" descr="C:\Users\proc\Downloads\2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499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Тёмная ночь</a:t>
            </a:r>
          </a:p>
          <a:p>
            <a:r>
              <a:rPr lang="ru-RU" sz="1600" i="1" dirty="0"/>
              <a:t>Поёт М. Бернес. Слова: В. Агатов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Тёмная ночь, только пули свистят по степи,</a:t>
            </a:r>
            <a:br>
              <a:rPr lang="ru-RU" sz="1600" dirty="0"/>
            </a:br>
            <a:r>
              <a:rPr lang="ru-RU" sz="1600" dirty="0"/>
              <a:t>Только ветер поёт в проводах, тускло звезды мерцают.</a:t>
            </a:r>
            <a:br>
              <a:rPr lang="ru-RU" sz="1600" dirty="0"/>
            </a:br>
            <a:r>
              <a:rPr lang="ru-RU" sz="1600" dirty="0"/>
              <a:t>В тёмную ночь ты, любимая, знаю, не спишь,</a:t>
            </a:r>
            <a:br>
              <a:rPr lang="ru-RU" sz="1600" dirty="0"/>
            </a:br>
            <a:r>
              <a:rPr lang="ru-RU" sz="1600" dirty="0"/>
              <a:t>И у детской кроватки тайком ты слезу утираешь.</a:t>
            </a:r>
          </a:p>
          <a:p>
            <a:r>
              <a:rPr lang="ru-RU" sz="1600" dirty="0"/>
              <a:t>Как я люблю глубину твоих ласковых глаз,</a:t>
            </a:r>
            <a:br>
              <a:rPr lang="ru-RU" sz="1600" dirty="0"/>
            </a:br>
            <a:r>
              <a:rPr lang="ru-RU" sz="1600" dirty="0"/>
              <a:t>Как я хочу к ним прижаться сейчас губами!</a:t>
            </a:r>
            <a:br>
              <a:rPr lang="ru-RU" sz="1600" dirty="0"/>
            </a:br>
            <a:r>
              <a:rPr lang="ru-RU" sz="1600" dirty="0"/>
              <a:t>Тёмная ночь разделяет, любимая, нас,</a:t>
            </a:r>
            <a:br>
              <a:rPr lang="ru-RU" sz="1600" dirty="0"/>
            </a:br>
            <a:r>
              <a:rPr lang="ru-RU" sz="1600" dirty="0"/>
              <a:t>И тревожная, черная степь пролегла между нами.</a:t>
            </a:r>
          </a:p>
          <a:p>
            <a:r>
              <a:rPr lang="ru-RU" sz="1600" dirty="0"/>
              <a:t>Верю в тебя, в дорогую подругу мою,</a:t>
            </a:r>
            <a:br>
              <a:rPr lang="ru-RU" sz="1600" dirty="0"/>
            </a:br>
            <a:r>
              <a:rPr lang="ru-RU" sz="1600" dirty="0"/>
              <a:t>Эта вера от пули меня тёмной ночью хранила…</a:t>
            </a:r>
            <a:br>
              <a:rPr lang="ru-RU" sz="1600" dirty="0"/>
            </a:br>
            <a:r>
              <a:rPr lang="ru-RU" sz="1600" dirty="0"/>
              <a:t>Радостно мне, я спокоен в смертельном бою,</a:t>
            </a:r>
            <a:br>
              <a:rPr lang="ru-RU" sz="1600" dirty="0"/>
            </a:br>
            <a:r>
              <a:rPr lang="ru-RU" sz="1600" dirty="0"/>
              <a:t>Знаю встретишь с любовью меня, что б со мной ни случилось.</a:t>
            </a:r>
          </a:p>
          <a:p>
            <a:r>
              <a:rPr lang="ru-RU" sz="1600" dirty="0"/>
              <a:t>Смерть не страшна, с ней не раз мы встречались в степи.</a:t>
            </a:r>
            <a:br>
              <a:rPr lang="ru-RU" sz="1600" dirty="0"/>
            </a:br>
            <a:r>
              <a:rPr lang="ru-RU" sz="1600" dirty="0"/>
              <a:t>Вот и сейчас надо мною она кружится.</a:t>
            </a:r>
            <a:br>
              <a:rPr lang="ru-RU" sz="1600" dirty="0"/>
            </a:br>
            <a:r>
              <a:rPr lang="ru-RU" sz="1600" dirty="0"/>
              <a:t>Ты меня ждешь и у детской кроватки не спишь,</a:t>
            </a:r>
            <a:br>
              <a:rPr lang="ru-RU" sz="1600" dirty="0"/>
            </a:br>
            <a:r>
              <a:rPr lang="ru-RU" sz="1600" dirty="0"/>
              <a:t>И поэтому знаю: со мной ничего не случится!</a:t>
            </a:r>
          </a:p>
        </p:txBody>
      </p:sp>
      <p:pic>
        <p:nvPicPr>
          <p:cNvPr id="4098" name="Picture 2" descr="C:\Users\proc\Download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02" y="404664"/>
            <a:ext cx="488199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915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Алёша</a:t>
            </a:r>
          </a:p>
          <a:p>
            <a:r>
              <a:rPr lang="ru-RU" sz="800" i="1" dirty="0"/>
              <a:t>Поёт Алла </a:t>
            </a:r>
            <a:r>
              <a:rPr lang="ru-RU" sz="800" i="1" dirty="0" err="1"/>
              <a:t>Иошпе</a:t>
            </a:r>
            <a:r>
              <a:rPr lang="ru-RU" sz="800" i="1" dirty="0"/>
              <a:t> и </a:t>
            </a:r>
            <a:r>
              <a:rPr lang="ru-RU" sz="800" i="1" dirty="0" err="1"/>
              <a:t>Стахан</a:t>
            </a:r>
            <a:r>
              <a:rPr lang="ru-RU" sz="800" i="1" dirty="0"/>
              <a:t> Рахимов. </a:t>
            </a:r>
            <a:endParaRPr lang="ru-RU" sz="800" i="1" dirty="0" smtClean="0"/>
          </a:p>
          <a:p>
            <a:r>
              <a:rPr lang="ru-RU" sz="800" i="1" dirty="0" smtClean="0"/>
              <a:t>Слова </a:t>
            </a:r>
            <a:r>
              <a:rPr lang="ru-RU" sz="800" i="1" dirty="0"/>
              <a:t>К. </a:t>
            </a:r>
            <a:r>
              <a:rPr lang="ru-RU" sz="800" i="1" dirty="0" smtClean="0"/>
              <a:t>Ваншенкина</a:t>
            </a:r>
          </a:p>
          <a:p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Белеет </a:t>
            </a:r>
            <a:r>
              <a:rPr lang="ru-RU" sz="800" dirty="0"/>
              <a:t>ли в поле пороша,</a:t>
            </a:r>
            <a:br>
              <a:rPr lang="ru-RU" sz="800" dirty="0"/>
            </a:br>
            <a:r>
              <a:rPr lang="ru-RU" sz="800" dirty="0"/>
              <a:t>Пороша, пороша,</a:t>
            </a:r>
            <a:br>
              <a:rPr lang="ru-RU" sz="800" dirty="0"/>
            </a:br>
            <a:r>
              <a:rPr lang="ru-RU" sz="800" dirty="0"/>
              <a:t>Белеет ли в поле пороша</a:t>
            </a:r>
            <a:br>
              <a:rPr lang="ru-RU" sz="800" dirty="0"/>
            </a:br>
            <a:r>
              <a:rPr lang="ru-RU" sz="800" dirty="0"/>
              <a:t>Иль гулкие ливни шумят,</a:t>
            </a:r>
            <a:br>
              <a:rPr lang="ru-RU" sz="800" dirty="0"/>
            </a:br>
            <a:r>
              <a:rPr lang="ru-RU" sz="800" dirty="0"/>
              <a:t>Стоит над горою Алеша,</a:t>
            </a:r>
            <a:br>
              <a:rPr lang="ru-RU" sz="800" dirty="0"/>
            </a:br>
            <a:r>
              <a:rPr lang="ru-RU" sz="800" dirty="0"/>
              <a:t>Алеша, Алеша,</a:t>
            </a:r>
            <a:br>
              <a:rPr lang="ru-RU" sz="800" dirty="0"/>
            </a:br>
            <a:r>
              <a:rPr lang="ru-RU" sz="800" dirty="0"/>
              <a:t>Стоит над горою Алеша —</a:t>
            </a:r>
            <a:br>
              <a:rPr lang="ru-RU" sz="800" dirty="0"/>
            </a:br>
            <a:r>
              <a:rPr lang="ru-RU" sz="800" dirty="0"/>
              <a:t>В Болгарии русский солдат.</a:t>
            </a:r>
          </a:p>
          <a:p>
            <a:r>
              <a:rPr lang="ru-RU" sz="800" dirty="0"/>
              <a:t>И сердцу по-прежнему горько,</a:t>
            </a:r>
            <a:br>
              <a:rPr lang="ru-RU" sz="800" dirty="0"/>
            </a:br>
            <a:r>
              <a:rPr lang="ru-RU" sz="800" dirty="0"/>
              <a:t>По-прежнему горько,</a:t>
            </a:r>
            <a:br>
              <a:rPr lang="ru-RU" sz="800" dirty="0"/>
            </a:br>
            <a:r>
              <a:rPr lang="ru-RU" sz="800" dirty="0"/>
              <a:t>И сердцу по-прежнему горько,</a:t>
            </a:r>
            <a:br>
              <a:rPr lang="ru-RU" sz="800" dirty="0"/>
            </a:br>
            <a:r>
              <a:rPr lang="ru-RU" sz="800" dirty="0"/>
              <a:t>Что после свинцовой пурги.</a:t>
            </a:r>
            <a:br>
              <a:rPr lang="ru-RU" sz="800" dirty="0"/>
            </a:br>
            <a:r>
              <a:rPr lang="ru-RU" sz="800" dirty="0"/>
              <a:t>Из камня его гимнастерка,</a:t>
            </a:r>
            <a:br>
              <a:rPr lang="ru-RU" sz="800" dirty="0"/>
            </a:br>
            <a:r>
              <a:rPr lang="ru-RU" sz="800" dirty="0"/>
              <a:t>Его гимнастерка,</a:t>
            </a:r>
            <a:br>
              <a:rPr lang="ru-RU" sz="800" dirty="0"/>
            </a:br>
            <a:r>
              <a:rPr lang="ru-RU" sz="800" dirty="0"/>
              <a:t>Из камня его гимнастерка,</a:t>
            </a:r>
            <a:br>
              <a:rPr lang="ru-RU" sz="800" dirty="0"/>
            </a:br>
            <a:r>
              <a:rPr lang="ru-RU" sz="800" dirty="0"/>
              <a:t>Из камня его сапоги.</a:t>
            </a:r>
          </a:p>
          <a:p>
            <a:r>
              <a:rPr lang="ru-RU" sz="800" dirty="0"/>
              <a:t>Немало под страшною ношей,</a:t>
            </a:r>
            <a:br>
              <a:rPr lang="ru-RU" sz="800" dirty="0"/>
            </a:br>
            <a:r>
              <a:rPr lang="ru-RU" sz="800" dirty="0"/>
              <a:t>Под страшною ношей,</a:t>
            </a:r>
            <a:br>
              <a:rPr lang="ru-RU" sz="800" dirty="0"/>
            </a:br>
            <a:r>
              <a:rPr lang="ru-RU" sz="800" dirty="0"/>
              <a:t>Немало под страшною ношей</a:t>
            </a:r>
            <a:br>
              <a:rPr lang="ru-RU" sz="800" dirty="0"/>
            </a:br>
            <a:r>
              <a:rPr lang="ru-RU" sz="800" dirty="0"/>
              <a:t>Легло безымянных парней,</a:t>
            </a:r>
            <a:br>
              <a:rPr lang="ru-RU" sz="800" dirty="0"/>
            </a:br>
            <a:r>
              <a:rPr lang="ru-RU" sz="800" dirty="0"/>
              <a:t>Но то, что вот этот — Алеша,</a:t>
            </a:r>
            <a:br>
              <a:rPr lang="ru-RU" sz="800" dirty="0"/>
            </a:br>
            <a:r>
              <a:rPr lang="ru-RU" sz="800" dirty="0"/>
              <a:t>Алеша, Алеша,</a:t>
            </a:r>
            <a:br>
              <a:rPr lang="ru-RU" sz="800" dirty="0"/>
            </a:br>
            <a:r>
              <a:rPr lang="ru-RU" sz="800" dirty="0"/>
              <a:t>Но то, что вот этот — Алеша,</a:t>
            </a:r>
            <a:br>
              <a:rPr lang="ru-RU" sz="800" dirty="0"/>
            </a:br>
            <a:r>
              <a:rPr lang="ru-RU" sz="800" dirty="0"/>
              <a:t>Известно Болгарии всей.</a:t>
            </a:r>
          </a:p>
          <a:p>
            <a:r>
              <a:rPr lang="ru-RU" sz="800" dirty="0"/>
              <a:t>К долинам, покоем объятым,</a:t>
            </a:r>
            <a:br>
              <a:rPr lang="ru-RU" sz="800" dirty="0"/>
            </a:br>
            <a:r>
              <a:rPr lang="ru-RU" sz="800" dirty="0"/>
              <a:t>Покоем объятым,</a:t>
            </a:r>
            <a:br>
              <a:rPr lang="ru-RU" sz="800" dirty="0"/>
            </a:br>
            <a:r>
              <a:rPr lang="ru-RU" sz="800" dirty="0"/>
              <a:t>К долинам, покоем объятым,</a:t>
            </a:r>
            <a:br>
              <a:rPr lang="ru-RU" sz="800" dirty="0"/>
            </a:br>
            <a:r>
              <a:rPr lang="ru-RU" sz="800" dirty="0"/>
              <a:t>Ему не сойти с высоты.</a:t>
            </a:r>
            <a:br>
              <a:rPr lang="ru-RU" sz="800" dirty="0"/>
            </a:br>
            <a:r>
              <a:rPr lang="ru-RU" sz="800" dirty="0"/>
              <a:t>Цветов он не дарит девчатам,</a:t>
            </a:r>
            <a:br>
              <a:rPr lang="ru-RU" sz="800" dirty="0"/>
            </a:br>
            <a:r>
              <a:rPr lang="ru-RU" sz="800" dirty="0"/>
              <a:t>Девчатам, девчатам,</a:t>
            </a:r>
            <a:br>
              <a:rPr lang="ru-RU" sz="800" dirty="0"/>
            </a:br>
            <a:r>
              <a:rPr lang="ru-RU" sz="800" dirty="0"/>
              <a:t>Цветов он не дарит девчатам,</a:t>
            </a:r>
            <a:br>
              <a:rPr lang="ru-RU" sz="800" dirty="0"/>
            </a:br>
            <a:r>
              <a:rPr lang="ru-RU" sz="800" dirty="0"/>
              <a:t>Они ему дарят цветы.</a:t>
            </a:r>
            <a:br>
              <a:rPr lang="ru-RU" sz="800" dirty="0"/>
            </a:br>
            <a:r>
              <a:rPr lang="ru-RU" sz="800" dirty="0"/>
              <a:t>Привычный, как солнце и ветер,</a:t>
            </a:r>
          </a:p>
          <a:p>
            <a:r>
              <a:rPr lang="ru-RU" sz="800" dirty="0"/>
              <a:t>Как солнце и ветер,</a:t>
            </a:r>
            <a:br>
              <a:rPr lang="ru-RU" sz="800" dirty="0"/>
            </a:br>
            <a:r>
              <a:rPr lang="ru-RU" sz="800" dirty="0"/>
              <a:t>Привычный, как солнце и ветер,</a:t>
            </a:r>
            <a:br>
              <a:rPr lang="ru-RU" sz="800" dirty="0"/>
            </a:br>
            <a:r>
              <a:rPr lang="ru-RU" sz="800" dirty="0"/>
              <a:t>Как в небе вечернем звезда,</a:t>
            </a:r>
            <a:br>
              <a:rPr lang="ru-RU" sz="800" dirty="0"/>
            </a:br>
            <a:r>
              <a:rPr lang="ru-RU" sz="800" dirty="0"/>
              <a:t>Стоит он над городом этим,</a:t>
            </a:r>
            <a:br>
              <a:rPr lang="ru-RU" sz="800" dirty="0"/>
            </a:br>
            <a:r>
              <a:rPr lang="ru-RU" sz="800" dirty="0"/>
              <a:t>Над городом этим,</a:t>
            </a:r>
            <a:br>
              <a:rPr lang="ru-RU" sz="800" dirty="0"/>
            </a:br>
            <a:r>
              <a:rPr lang="ru-RU" sz="800" dirty="0"/>
              <a:t>Как будто над городом этим</a:t>
            </a:r>
            <a:br>
              <a:rPr lang="ru-RU" sz="800" dirty="0"/>
            </a:br>
            <a:r>
              <a:rPr lang="ru-RU" sz="800" dirty="0"/>
              <a:t>Вот так и стоял он всегда.</a:t>
            </a:r>
          </a:p>
          <a:p>
            <a:r>
              <a:rPr lang="ru-RU" sz="800" dirty="0"/>
              <a:t>Белеет ли в поле пороша,</a:t>
            </a:r>
            <a:br>
              <a:rPr lang="ru-RU" sz="800" dirty="0"/>
            </a:br>
            <a:r>
              <a:rPr lang="ru-RU" sz="800" dirty="0"/>
              <a:t>Пороша, пороша,</a:t>
            </a:r>
            <a:br>
              <a:rPr lang="ru-RU" sz="800" dirty="0"/>
            </a:br>
            <a:r>
              <a:rPr lang="ru-RU" sz="800" dirty="0"/>
              <a:t>Белеет ли в поле пороша</a:t>
            </a:r>
            <a:br>
              <a:rPr lang="ru-RU" sz="800" dirty="0"/>
            </a:br>
            <a:r>
              <a:rPr lang="ru-RU" sz="800" dirty="0"/>
              <a:t>Иль гулкие ливни шумят,</a:t>
            </a:r>
            <a:br>
              <a:rPr lang="ru-RU" sz="800" dirty="0"/>
            </a:br>
            <a:r>
              <a:rPr lang="ru-RU" sz="800" dirty="0"/>
              <a:t>Стоит над горою Алеша,</a:t>
            </a:r>
            <a:br>
              <a:rPr lang="ru-RU" sz="800" dirty="0"/>
            </a:br>
            <a:r>
              <a:rPr lang="ru-RU" sz="800" dirty="0"/>
              <a:t>Алеша, Алеша,</a:t>
            </a:r>
            <a:br>
              <a:rPr lang="ru-RU" sz="800" dirty="0"/>
            </a:br>
            <a:r>
              <a:rPr lang="ru-RU" sz="800" dirty="0"/>
              <a:t>Стоит над горою Алеша —</a:t>
            </a:r>
            <a:br>
              <a:rPr lang="ru-RU" sz="800" dirty="0"/>
            </a:br>
            <a:r>
              <a:rPr lang="ru-RU" sz="800" dirty="0"/>
              <a:t>В Болгарии русский солдат.</a:t>
            </a:r>
          </a:p>
        </p:txBody>
      </p:sp>
      <p:pic>
        <p:nvPicPr>
          <p:cNvPr id="6146" name="Picture 2" descr="C:\Users\proc\Downloads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876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0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429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Священная война</a:t>
            </a:r>
          </a:p>
          <a:p>
            <a:r>
              <a:rPr lang="ru-RU" sz="800" i="1" dirty="0" smtClean="0"/>
              <a:t> </a:t>
            </a:r>
            <a:r>
              <a:rPr lang="ru-RU" sz="800" i="1" dirty="0"/>
              <a:t>Слова: Василий Лебедев-Кумач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750" dirty="0" smtClean="0"/>
              <a:t>Вставай</a:t>
            </a:r>
            <a:r>
              <a:rPr lang="ru-RU" sz="750" dirty="0"/>
              <a:t>, страна огромная,</a:t>
            </a:r>
            <a:br>
              <a:rPr lang="ru-RU" sz="750" dirty="0"/>
            </a:br>
            <a:r>
              <a:rPr lang="ru-RU" sz="750" dirty="0"/>
              <a:t>Вставай на смертный бой</a:t>
            </a:r>
            <a:br>
              <a:rPr lang="ru-RU" sz="750" dirty="0"/>
            </a:br>
            <a:r>
              <a:rPr lang="ru-RU" sz="750" dirty="0"/>
              <a:t>С фашистской силой тёмною,</a:t>
            </a:r>
            <a:br>
              <a:rPr lang="ru-RU" sz="750" dirty="0"/>
            </a:br>
            <a:r>
              <a:rPr lang="ru-RU" sz="750" dirty="0"/>
              <a:t>С проклятою ордой!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  <a:p>
            <a:r>
              <a:rPr lang="ru-RU" sz="750" dirty="0"/>
              <a:t>Как два различных полюса,</a:t>
            </a:r>
            <a:br>
              <a:rPr lang="ru-RU" sz="750" dirty="0"/>
            </a:br>
            <a:r>
              <a:rPr lang="ru-RU" sz="750" dirty="0"/>
              <a:t>Во всём враждебны мы.</a:t>
            </a:r>
            <a:br>
              <a:rPr lang="ru-RU" sz="750" dirty="0"/>
            </a:br>
            <a:r>
              <a:rPr lang="ru-RU" sz="750" dirty="0"/>
              <a:t>За Свет и Мир мы боремся,</a:t>
            </a:r>
            <a:br>
              <a:rPr lang="ru-RU" sz="750" dirty="0"/>
            </a:br>
            <a:r>
              <a:rPr lang="ru-RU" sz="750" dirty="0"/>
              <a:t>Они — за царство Тьмы.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  <a:p>
            <a:r>
              <a:rPr lang="ru-RU" sz="750" dirty="0"/>
              <a:t>Дадим отпор душителям</a:t>
            </a:r>
            <a:br>
              <a:rPr lang="ru-RU" sz="750" dirty="0"/>
            </a:br>
            <a:r>
              <a:rPr lang="ru-RU" sz="750" dirty="0"/>
              <a:t>Всех пламенных идей,</a:t>
            </a:r>
            <a:br>
              <a:rPr lang="ru-RU" sz="750" dirty="0"/>
            </a:br>
            <a:r>
              <a:rPr lang="ru-RU" sz="750" dirty="0"/>
              <a:t>Насильникам, грабителям;</a:t>
            </a:r>
            <a:br>
              <a:rPr lang="ru-RU" sz="750" dirty="0"/>
            </a:br>
            <a:r>
              <a:rPr lang="ru-RU" sz="750" dirty="0"/>
              <a:t>Мучителям людей!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  <a:p>
            <a:r>
              <a:rPr lang="ru-RU" sz="750" dirty="0"/>
              <a:t>Не смеют крылья чёрные</a:t>
            </a:r>
            <a:br>
              <a:rPr lang="ru-RU" sz="750" dirty="0"/>
            </a:br>
            <a:r>
              <a:rPr lang="ru-RU" sz="750" dirty="0"/>
              <a:t>Над Родиной летать,</a:t>
            </a:r>
            <a:br>
              <a:rPr lang="ru-RU" sz="750" dirty="0"/>
            </a:br>
            <a:r>
              <a:rPr lang="ru-RU" sz="750" dirty="0"/>
              <a:t>Поля её просторные</a:t>
            </a:r>
            <a:br>
              <a:rPr lang="ru-RU" sz="750" dirty="0"/>
            </a:br>
            <a:r>
              <a:rPr lang="ru-RU" sz="750" dirty="0"/>
              <a:t>Не смеет враг топтать!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  <a:p>
            <a:r>
              <a:rPr lang="ru-RU" sz="750" dirty="0"/>
              <a:t>Гнилой фашистской нечисти</a:t>
            </a:r>
            <a:br>
              <a:rPr lang="ru-RU" sz="750" dirty="0"/>
            </a:br>
            <a:r>
              <a:rPr lang="ru-RU" sz="750" dirty="0"/>
              <a:t>Загоним пулю в лоб,</a:t>
            </a:r>
            <a:br>
              <a:rPr lang="ru-RU" sz="750" dirty="0"/>
            </a:br>
            <a:r>
              <a:rPr lang="ru-RU" sz="750" dirty="0" err="1"/>
              <a:t>Отродью</a:t>
            </a:r>
            <a:r>
              <a:rPr lang="ru-RU" sz="750" dirty="0"/>
              <a:t> человечества</a:t>
            </a:r>
            <a:br>
              <a:rPr lang="ru-RU" sz="750" dirty="0"/>
            </a:br>
            <a:r>
              <a:rPr lang="ru-RU" sz="750" dirty="0"/>
              <a:t>Сколотим крепкий гроб!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  <a:p>
            <a:r>
              <a:rPr lang="ru-RU" sz="750" dirty="0"/>
              <a:t>Пойдём ломить всей силою,</a:t>
            </a:r>
            <a:br>
              <a:rPr lang="ru-RU" sz="750" dirty="0"/>
            </a:br>
            <a:r>
              <a:rPr lang="ru-RU" sz="750" dirty="0"/>
              <a:t>Всем сердцем, всей душой</a:t>
            </a:r>
            <a:br>
              <a:rPr lang="ru-RU" sz="750" dirty="0"/>
            </a:br>
            <a:r>
              <a:rPr lang="ru-RU" sz="750" dirty="0"/>
              <a:t>За землю нашу милую,</a:t>
            </a:r>
            <a:br>
              <a:rPr lang="ru-RU" sz="750" dirty="0"/>
            </a:br>
            <a:r>
              <a:rPr lang="ru-RU" sz="750" dirty="0"/>
              <a:t>За наш Союз большой!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  <a:p>
            <a:r>
              <a:rPr lang="ru-RU" sz="750" dirty="0"/>
              <a:t>Встаёт страна огромная,</a:t>
            </a:r>
            <a:br>
              <a:rPr lang="ru-RU" sz="750" dirty="0"/>
            </a:br>
            <a:r>
              <a:rPr lang="ru-RU" sz="750" dirty="0"/>
              <a:t>Встаёт на смертный бой,</a:t>
            </a:r>
            <a:br>
              <a:rPr lang="ru-RU" sz="750" dirty="0"/>
            </a:br>
            <a:r>
              <a:rPr lang="ru-RU" sz="750" dirty="0"/>
              <a:t>С фашистской силой тёмною,</a:t>
            </a:r>
            <a:br>
              <a:rPr lang="ru-RU" sz="750" dirty="0"/>
            </a:br>
            <a:r>
              <a:rPr lang="ru-RU" sz="750" dirty="0"/>
              <a:t>С проклятою ордой.</a:t>
            </a:r>
          </a:p>
          <a:p>
            <a:r>
              <a:rPr lang="ru-RU" sz="750" dirty="0"/>
              <a:t>Пусть ярость благородная</a:t>
            </a:r>
            <a:br>
              <a:rPr lang="ru-RU" sz="750" dirty="0"/>
            </a:br>
            <a:r>
              <a:rPr lang="ru-RU" sz="750" dirty="0"/>
              <a:t>Вскипает, как волна!</a:t>
            </a:r>
            <a:br>
              <a:rPr lang="ru-RU" sz="750" dirty="0"/>
            </a:br>
            <a:r>
              <a:rPr lang="ru-RU" sz="750" dirty="0"/>
              <a:t>Идёт война народная,</a:t>
            </a:r>
            <a:br>
              <a:rPr lang="ru-RU" sz="750" dirty="0"/>
            </a:br>
            <a:r>
              <a:rPr lang="ru-RU" sz="750" dirty="0"/>
              <a:t>Священная война!</a:t>
            </a:r>
          </a:p>
        </p:txBody>
      </p:sp>
      <p:pic>
        <p:nvPicPr>
          <p:cNvPr id="7170" name="Picture 2" descr="C:\Users\proc\Downloads\111090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32656"/>
            <a:ext cx="7596335" cy="5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2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576" y="-2"/>
            <a:ext cx="3973504" cy="704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Т</a:t>
            </a:r>
            <a:r>
              <a:rPr lang="ru-RU" sz="1050" b="1" dirty="0" smtClean="0"/>
              <a:t>ри </a:t>
            </a:r>
            <a:r>
              <a:rPr lang="ru-RU" sz="1050" b="1" dirty="0"/>
              <a:t>танкиста</a:t>
            </a:r>
          </a:p>
          <a:p>
            <a:r>
              <a:rPr lang="ru-RU" sz="1050" i="1" dirty="0"/>
              <a:t>Поёт Академический Ансамбль песни и пляски </a:t>
            </a:r>
            <a:r>
              <a:rPr lang="ru-RU" sz="1050" i="1" dirty="0" smtClean="0"/>
              <a:t>\</a:t>
            </a:r>
          </a:p>
          <a:p>
            <a:r>
              <a:rPr lang="ru-RU" sz="1050" i="1" dirty="0" smtClean="0"/>
              <a:t>Российской </a:t>
            </a:r>
            <a:r>
              <a:rPr lang="ru-RU" sz="1050" i="1" dirty="0"/>
              <a:t>Армии имени А.В. Александрова. </a:t>
            </a:r>
            <a:endParaRPr lang="ru-RU" sz="1050" i="1" dirty="0" smtClean="0"/>
          </a:p>
          <a:p>
            <a:r>
              <a:rPr lang="ru-RU" sz="1050" i="1" dirty="0" smtClean="0"/>
              <a:t>Слова </a:t>
            </a:r>
            <a:r>
              <a:rPr lang="ru-RU" sz="1050" i="1" dirty="0"/>
              <a:t>Бориса </a:t>
            </a:r>
            <a:r>
              <a:rPr lang="ru-RU" sz="1050" i="1" dirty="0" err="1"/>
              <a:t>Ласкина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На </a:t>
            </a:r>
            <a:r>
              <a:rPr lang="ru-RU" sz="1050" dirty="0"/>
              <a:t>границе тучи ходят хмуро,</a:t>
            </a:r>
            <a:br>
              <a:rPr lang="ru-RU" sz="1050" dirty="0"/>
            </a:br>
            <a:r>
              <a:rPr lang="ru-RU" sz="1050" dirty="0"/>
              <a:t>Край суровый тишиной объят.</a:t>
            </a:r>
            <a:br>
              <a:rPr lang="ru-RU" sz="1050" dirty="0"/>
            </a:br>
            <a:r>
              <a:rPr lang="ru-RU" sz="1050" dirty="0"/>
              <a:t>У высоких берегов Амура</a:t>
            </a:r>
            <a:br>
              <a:rPr lang="ru-RU" sz="1050" dirty="0"/>
            </a:br>
            <a:r>
              <a:rPr lang="ru-RU" sz="1050" dirty="0"/>
              <a:t>Часовые родины стоят</a:t>
            </a:r>
            <a:br>
              <a:rPr lang="ru-RU" sz="1050" dirty="0"/>
            </a:br>
            <a:r>
              <a:rPr lang="ru-RU" sz="1050" dirty="0"/>
              <a:t>Часовые родины стоят</a:t>
            </a:r>
          </a:p>
          <a:p>
            <a:r>
              <a:rPr lang="ru-RU" sz="1050" dirty="0"/>
              <a:t>Там врагу заслон поставлен прочный,</a:t>
            </a:r>
            <a:br>
              <a:rPr lang="ru-RU" sz="1050" dirty="0"/>
            </a:br>
            <a:r>
              <a:rPr lang="ru-RU" sz="1050" dirty="0"/>
              <a:t>Там стоит, отважен и силен,</a:t>
            </a:r>
            <a:br>
              <a:rPr lang="ru-RU" sz="1050" dirty="0"/>
            </a:br>
            <a:r>
              <a:rPr lang="ru-RU" sz="1050" dirty="0"/>
              <a:t>У границ Тайги Дальневосточной</a:t>
            </a:r>
            <a:br>
              <a:rPr lang="ru-RU" sz="1050" dirty="0"/>
            </a:br>
            <a:r>
              <a:rPr lang="ru-RU" sz="1050" dirty="0"/>
              <a:t>Броневой ударный батальон.</a:t>
            </a:r>
          </a:p>
          <a:p>
            <a:r>
              <a:rPr lang="ru-RU" sz="1050" dirty="0"/>
              <a:t>Там живут, и песня в том порука,</a:t>
            </a:r>
            <a:br>
              <a:rPr lang="ru-RU" sz="1050" dirty="0"/>
            </a:br>
            <a:r>
              <a:rPr lang="ru-RU" sz="1050" dirty="0"/>
              <a:t>Нерушимой, крепкою семьей</a:t>
            </a:r>
            <a:br>
              <a:rPr lang="ru-RU" sz="1050" dirty="0"/>
            </a:br>
            <a:r>
              <a:rPr lang="ru-RU" sz="1050" dirty="0"/>
              <a:t>Три танкиста — три веселых друга</a:t>
            </a:r>
            <a:br>
              <a:rPr lang="ru-RU" sz="1050" dirty="0"/>
            </a:br>
            <a:r>
              <a:rPr lang="ru-RU" sz="1050" dirty="0"/>
              <a:t>Экипаж машины боевой.</a:t>
            </a:r>
            <a:br>
              <a:rPr lang="ru-RU" sz="1050" dirty="0"/>
            </a:br>
            <a:r>
              <a:rPr lang="ru-RU" sz="1050" dirty="0"/>
              <a:t>Три танкиста — три веселых друга</a:t>
            </a:r>
            <a:br>
              <a:rPr lang="ru-RU" sz="1050" dirty="0"/>
            </a:br>
            <a:r>
              <a:rPr lang="ru-RU" sz="1050" dirty="0"/>
              <a:t>Экипаж машины боевой.</a:t>
            </a:r>
          </a:p>
          <a:p>
            <a:r>
              <a:rPr lang="ru-RU" sz="1050" dirty="0"/>
              <a:t>На траву легла роса густая,</a:t>
            </a:r>
            <a:br>
              <a:rPr lang="ru-RU" sz="1050" dirty="0"/>
            </a:br>
            <a:r>
              <a:rPr lang="ru-RU" sz="1050" dirty="0"/>
              <a:t>Полегли туманы у Тайги</a:t>
            </a:r>
            <a:br>
              <a:rPr lang="ru-RU" sz="1050" dirty="0"/>
            </a:br>
            <a:r>
              <a:rPr lang="ru-RU" sz="1050" dirty="0"/>
              <a:t>В эту ночь решили самураи</a:t>
            </a:r>
            <a:br>
              <a:rPr lang="ru-RU" sz="1050" dirty="0"/>
            </a:br>
            <a:r>
              <a:rPr lang="ru-RU" sz="1050" dirty="0"/>
              <a:t>Перейти границу у реки.</a:t>
            </a:r>
            <a:br>
              <a:rPr lang="ru-RU" sz="1050" dirty="0"/>
            </a:br>
            <a:r>
              <a:rPr lang="ru-RU" sz="1050" dirty="0"/>
              <a:t>В эту ночь решили самураи</a:t>
            </a:r>
            <a:br>
              <a:rPr lang="ru-RU" sz="1050" dirty="0"/>
            </a:br>
            <a:r>
              <a:rPr lang="ru-RU" sz="1050" dirty="0"/>
              <a:t>Перейти границу у реки.</a:t>
            </a:r>
          </a:p>
          <a:p>
            <a:r>
              <a:rPr lang="ru-RU" sz="1050" dirty="0"/>
              <a:t>Но разведка доложила точно:</a:t>
            </a:r>
            <a:br>
              <a:rPr lang="ru-RU" sz="1050" dirty="0"/>
            </a:br>
            <a:r>
              <a:rPr lang="ru-RU" sz="1050" dirty="0"/>
              <a:t>И пошел, командою взметен,</a:t>
            </a:r>
            <a:br>
              <a:rPr lang="ru-RU" sz="1050" dirty="0"/>
            </a:br>
            <a:r>
              <a:rPr lang="ru-RU" sz="1050" dirty="0"/>
              <a:t>По родной земле Дальневосточной</a:t>
            </a:r>
            <a:br>
              <a:rPr lang="ru-RU" sz="1050" dirty="0"/>
            </a:br>
            <a:r>
              <a:rPr lang="ru-RU" sz="1050" dirty="0"/>
              <a:t>Броневой ударный батальон.</a:t>
            </a:r>
            <a:br>
              <a:rPr lang="ru-RU" sz="1050" dirty="0"/>
            </a:br>
            <a:r>
              <a:rPr lang="ru-RU" sz="1050" dirty="0"/>
              <a:t>Броневой ударный батальон.</a:t>
            </a:r>
          </a:p>
          <a:p>
            <a:r>
              <a:rPr lang="ru-RU" sz="1050" dirty="0"/>
              <a:t>Мчались танки, ветер подымая,</a:t>
            </a:r>
            <a:br>
              <a:rPr lang="ru-RU" sz="1050" dirty="0"/>
            </a:br>
            <a:r>
              <a:rPr lang="ru-RU" sz="1050" dirty="0"/>
              <a:t>Наступала грозная броня.</a:t>
            </a:r>
            <a:br>
              <a:rPr lang="ru-RU" sz="1050" dirty="0"/>
            </a:br>
            <a:r>
              <a:rPr lang="ru-RU" sz="1050" dirty="0"/>
              <a:t>И летели наземь самураи,</a:t>
            </a:r>
            <a:br>
              <a:rPr lang="ru-RU" sz="1050" dirty="0"/>
            </a:br>
            <a:r>
              <a:rPr lang="ru-RU" sz="1050" dirty="0"/>
              <a:t>Под напором стали и огня!</a:t>
            </a:r>
            <a:br>
              <a:rPr lang="ru-RU" sz="1050" dirty="0"/>
            </a:br>
            <a:r>
              <a:rPr lang="ru-RU" sz="1050" dirty="0"/>
              <a:t>И летели наземь самураи,</a:t>
            </a:r>
            <a:br>
              <a:rPr lang="ru-RU" sz="1050" dirty="0"/>
            </a:br>
            <a:r>
              <a:rPr lang="ru-RU" sz="1050" dirty="0"/>
              <a:t>Под напором стали и огня!</a:t>
            </a:r>
          </a:p>
          <a:p>
            <a:r>
              <a:rPr lang="ru-RU" sz="1050" dirty="0"/>
              <a:t>И добили, песня в том порука,</a:t>
            </a:r>
            <a:br>
              <a:rPr lang="ru-RU" sz="1050" dirty="0"/>
            </a:br>
            <a:r>
              <a:rPr lang="ru-RU" sz="1050" dirty="0"/>
              <a:t>Всех врагов в атаке огневой</a:t>
            </a:r>
            <a:br>
              <a:rPr lang="ru-RU" sz="1050" dirty="0"/>
            </a:br>
            <a:r>
              <a:rPr lang="ru-RU" sz="1050" dirty="0"/>
              <a:t>Три танкиста — три веселых друга</a:t>
            </a:r>
            <a:br>
              <a:rPr lang="ru-RU" sz="1050" dirty="0"/>
            </a:br>
            <a:r>
              <a:rPr lang="ru-RU" sz="1050" dirty="0"/>
              <a:t>Экипаж машины боевой!</a:t>
            </a:r>
          </a:p>
          <a:p>
            <a:r>
              <a:rPr lang="ru-RU" sz="1050" dirty="0"/>
              <a:t>Три танкиста — три веселых друга</a:t>
            </a:r>
            <a:br>
              <a:rPr lang="ru-RU" sz="1050" dirty="0"/>
            </a:br>
            <a:r>
              <a:rPr lang="ru-RU" sz="1050" dirty="0"/>
              <a:t>Экипаж машины боевой!</a:t>
            </a:r>
          </a:p>
        </p:txBody>
      </p:sp>
      <p:pic>
        <p:nvPicPr>
          <p:cNvPr id="1026" name="Picture 2" descr="C:\Users\proc\Downloads\1494316108_Minoborony-pokazalo-unikal-nye-fotografii-vremen-Velikoiy-Otechestvennoiy-voiyn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68042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День Победы</a:t>
            </a:r>
          </a:p>
          <a:p>
            <a:r>
              <a:rPr lang="ru-RU" sz="1100" i="1" dirty="0"/>
              <a:t>Поёт Лев Лещенко. Слова: В. Харитонов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  <a:p>
            <a:r>
              <a:rPr lang="ru-RU" sz="1100" dirty="0"/>
              <a:t>День Победы, как он был от нас далек!</a:t>
            </a:r>
            <a:br>
              <a:rPr lang="ru-RU" sz="1100" dirty="0"/>
            </a:br>
            <a:r>
              <a:rPr lang="ru-RU" sz="1100" dirty="0"/>
              <a:t>Как в костре потухшем таял уголек.</a:t>
            </a:r>
            <a:br>
              <a:rPr lang="ru-RU" sz="1100" dirty="0"/>
            </a:br>
            <a:r>
              <a:rPr lang="ru-RU" sz="1100" dirty="0"/>
              <a:t>Были вёрсты обгорелые в пыли,</a:t>
            </a:r>
            <a:br>
              <a:rPr lang="ru-RU" sz="1100" dirty="0"/>
            </a:br>
            <a:r>
              <a:rPr lang="ru-RU" sz="1100" dirty="0"/>
              <a:t>Этот день мы приближали, как могли!</a:t>
            </a:r>
            <a:br>
              <a:rPr lang="ru-RU" sz="1100" dirty="0"/>
            </a:br>
            <a:r>
              <a:rPr lang="ru-RU" sz="1100" dirty="0"/>
              <a:t>Этот День Победы порохом пропах.</a:t>
            </a:r>
            <a:br>
              <a:rPr lang="ru-RU" sz="1100" dirty="0"/>
            </a:br>
            <a:r>
              <a:rPr lang="ru-RU" sz="1100" dirty="0"/>
              <a:t>Это праздник с сединою на висках.</a:t>
            </a:r>
            <a:br>
              <a:rPr lang="ru-RU" sz="1100" dirty="0"/>
            </a:br>
            <a:r>
              <a:rPr lang="ru-RU" sz="1100" dirty="0"/>
              <a:t>Эта радость со слезами на глазах.</a:t>
            </a:r>
          </a:p>
          <a:p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</a:p>
          <a:p>
            <a:r>
              <a:rPr lang="ru-RU" sz="1100" dirty="0"/>
              <a:t>Дни и ночи у мартеновских печей</a:t>
            </a:r>
            <a:br>
              <a:rPr lang="ru-RU" sz="1100" dirty="0"/>
            </a:br>
            <a:r>
              <a:rPr lang="ru-RU" sz="1100" dirty="0"/>
              <a:t>Не смыкала наша Родина очей.</a:t>
            </a:r>
            <a:br>
              <a:rPr lang="ru-RU" sz="1100" dirty="0"/>
            </a:br>
            <a:r>
              <a:rPr lang="ru-RU" sz="1100" dirty="0"/>
              <a:t>Дни и ночи битву трудную вели,</a:t>
            </a:r>
            <a:br>
              <a:rPr lang="ru-RU" sz="1100" dirty="0"/>
            </a:br>
            <a:r>
              <a:rPr lang="ru-RU" sz="1100" dirty="0"/>
              <a:t>Этот день мы приближали, как могли!</a:t>
            </a:r>
            <a:br>
              <a:rPr lang="ru-RU" sz="1100" dirty="0"/>
            </a:br>
            <a:r>
              <a:rPr lang="ru-RU" sz="1100" dirty="0"/>
              <a:t>Этот День Победы порохом пропах.</a:t>
            </a:r>
            <a:br>
              <a:rPr lang="ru-RU" sz="1100" dirty="0"/>
            </a:br>
            <a:r>
              <a:rPr lang="ru-RU" sz="1100" dirty="0"/>
              <a:t>Это праздник с сединою на висках.</a:t>
            </a:r>
            <a:br>
              <a:rPr lang="ru-RU" sz="1100" dirty="0"/>
            </a:br>
            <a:r>
              <a:rPr lang="ru-RU" sz="1100" dirty="0"/>
              <a:t>Эта радость со слезами на глазах.</a:t>
            </a:r>
          </a:p>
          <a:p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</a:p>
          <a:p>
            <a:r>
              <a:rPr lang="ru-RU" sz="1100" dirty="0"/>
              <a:t>Здравствуй, мама! Возвратились мы не все!</a:t>
            </a:r>
            <a:br>
              <a:rPr lang="ru-RU" sz="1100" dirty="0"/>
            </a:br>
            <a:r>
              <a:rPr lang="ru-RU" sz="1100" dirty="0"/>
              <a:t>Босиком бы пробежаться по росе.</a:t>
            </a:r>
            <a:br>
              <a:rPr lang="ru-RU" sz="1100" dirty="0"/>
            </a:br>
            <a:r>
              <a:rPr lang="ru-RU" sz="1100" dirty="0"/>
              <a:t>Пол Европы прошагали, пол Земли,</a:t>
            </a:r>
            <a:br>
              <a:rPr lang="ru-RU" sz="1100" dirty="0"/>
            </a:br>
            <a:r>
              <a:rPr lang="ru-RU" sz="1100" dirty="0"/>
              <a:t>Этот день мы приближали, как могли!</a:t>
            </a:r>
            <a:br>
              <a:rPr lang="ru-RU" sz="1100" dirty="0"/>
            </a:br>
            <a:r>
              <a:rPr lang="ru-RU" sz="1100" dirty="0"/>
              <a:t>Этот День Победы порохом пропах.</a:t>
            </a:r>
            <a:br>
              <a:rPr lang="ru-RU" sz="1100" dirty="0"/>
            </a:br>
            <a:r>
              <a:rPr lang="ru-RU" sz="1100" dirty="0"/>
              <a:t>Это праздник с сединою на висках.</a:t>
            </a:r>
            <a:br>
              <a:rPr lang="ru-RU" sz="1100" dirty="0"/>
            </a:br>
            <a:r>
              <a:rPr lang="ru-RU" sz="1100" dirty="0"/>
              <a:t>Эта радость со слезами на глазах.</a:t>
            </a:r>
          </a:p>
          <a:p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</a:p>
          <a:p>
            <a:r>
              <a:rPr lang="ru-RU" sz="1100" dirty="0"/>
              <a:t>Этот День Победы порохом пропах.</a:t>
            </a:r>
            <a:br>
              <a:rPr lang="ru-RU" sz="1100" dirty="0"/>
            </a:br>
            <a:r>
              <a:rPr lang="ru-RU" sz="1100" dirty="0"/>
              <a:t>Это праздник с сединою на висках.</a:t>
            </a:r>
            <a:br>
              <a:rPr lang="ru-RU" sz="1100" dirty="0"/>
            </a:br>
            <a:r>
              <a:rPr lang="ru-RU" sz="1100" dirty="0"/>
              <a:t>Эта радость со слезами на глазах.</a:t>
            </a:r>
          </a:p>
          <a:p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  <a:br>
              <a:rPr lang="ru-RU" sz="1100" dirty="0"/>
            </a:br>
            <a:r>
              <a:rPr lang="ru-RU" sz="1100" dirty="0"/>
              <a:t>День Победы!</a:t>
            </a:r>
          </a:p>
        </p:txBody>
      </p:sp>
      <p:pic>
        <p:nvPicPr>
          <p:cNvPr id="8194" name="Picture 2" descr="C:\Users\proc\Downloads\89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6048672" cy="531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proc\Downloads\127304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57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oc\Downloads\770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65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\Download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3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roc\Downloads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332656"/>
            <a:ext cx="854494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Прокуратура города Кургана </a:t>
            </a:r>
            <a:br>
              <a:rPr lang="ru-RU" dirty="0" smtClean="0"/>
            </a:br>
            <a:r>
              <a:rPr lang="ru-RU" dirty="0" smtClean="0"/>
              <a:t>2021  год</a:t>
            </a:r>
            <a:endParaRPr lang="ru-RU" dirty="0"/>
          </a:p>
        </p:txBody>
      </p:sp>
      <p:pic>
        <p:nvPicPr>
          <p:cNvPr id="1026" name="Picture 2" descr="C:\Users\proc\Downloads\55262032_KdpPbFyjqg_CwnjGlTQvMyFG0NCPFjMJ1yfXz5MCV3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ihi.ru/pics/2020/04/23/57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proc\Downloads\5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762262"/>
            <a:ext cx="8440488" cy="49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937"/>
            <a:ext cx="9144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 этими песнями солдаты отдавали жизнь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Родину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Победу!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2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\Downloads\Вперед, за Родину!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этими песнями бойцы шли в атаку и погибали!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2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\Downloads\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песни вдохновляли в тылу мирных граждан отдавать все силы для фронта и Победы!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c\Downloads\2590067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907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 эти песни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ветераны уже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мирное время вспоминали погибших товарищей!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3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5" y="1200330"/>
            <a:ext cx="8856984" cy="55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8589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сожалению, с каждым годом ветеранов Великой Отечественной войны становится все меньше и меньше.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наша с вами обязанность сохранить память о них и тех событиях!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 живы песни и воспоминания о ветеранах -  живы и они!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49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oc\Downloads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603147"/>
            <a:ext cx="3347864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r>
              <a:rPr lang="ru-RU" sz="1200" b="1" dirty="0" smtClean="0"/>
              <a:t>Последний </a:t>
            </a:r>
            <a:r>
              <a:rPr lang="ru-RU" sz="1200" b="1" dirty="0"/>
              <a:t>бой</a:t>
            </a:r>
          </a:p>
          <a:p>
            <a:r>
              <a:rPr lang="ru-RU" sz="1200" i="1" dirty="0"/>
              <a:t>Поёт Клавдия Шульженко. </a:t>
            </a:r>
            <a:endParaRPr lang="ru-RU" sz="1200" i="1" dirty="0" smtClean="0"/>
          </a:p>
          <a:p>
            <a:r>
              <a:rPr lang="ru-RU" sz="1200" i="1" dirty="0" smtClean="0"/>
              <a:t>Слова </a:t>
            </a:r>
            <a:r>
              <a:rPr lang="ru-RU" sz="1200" i="1" dirty="0"/>
              <a:t>Михаила </a:t>
            </a:r>
            <a:r>
              <a:rPr lang="ru-RU" sz="1200" i="1" dirty="0" err="1"/>
              <a:t>Ножкина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r>
              <a:rPr lang="ru-RU" sz="1200" dirty="0"/>
              <a:t>Мы так давно, мы так давно не отдыхали.</a:t>
            </a:r>
            <a:br>
              <a:rPr lang="ru-RU" sz="1200" dirty="0"/>
            </a:br>
            <a:r>
              <a:rPr lang="ru-RU" sz="1200" dirty="0"/>
              <a:t>Нам было просто не до отдыха с тобой.</a:t>
            </a:r>
            <a:br>
              <a:rPr lang="ru-RU" sz="1200" dirty="0"/>
            </a:br>
            <a:r>
              <a:rPr lang="ru-RU" sz="1200" dirty="0"/>
              <a:t>Мы пол-Европы по-пластунски пропахали,</a:t>
            </a:r>
            <a:br>
              <a:rPr lang="ru-RU" sz="1200" dirty="0"/>
            </a:br>
            <a:r>
              <a:rPr lang="ru-RU" sz="1200" dirty="0"/>
              <a:t>И завтра, завтра, наконец, последний бой.</a:t>
            </a:r>
          </a:p>
          <a:p>
            <a:r>
              <a:rPr lang="ru-RU" sz="1200" dirty="0"/>
              <a:t>Еще немного, еще чуть-чуть,</a:t>
            </a:r>
            <a:br>
              <a:rPr lang="ru-RU" sz="1200" dirty="0"/>
            </a:br>
            <a:r>
              <a:rPr lang="ru-RU" sz="1200" dirty="0"/>
              <a:t>Последний бой — он трудный самый.</a:t>
            </a:r>
            <a:br>
              <a:rPr lang="ru-RU" sz="1200" dirty="0"/>
            </a:br>
            <a:r>
              <a:rPr lang="ru-RU" sz="1200" dirty="0"/>
              <a:t>А я в Россию, домой, хочу,</a:t>
            </a:r>
            <a:br>
              <a:rPr lang="ru-RU" sz="1200" dirty="0"/>
            </a:br>
            <a:r>
              <a:rPr lang="ru-RU" sz="1200" dirty="0"/>
              <a:t>Я так давно не видел маму.</a:t>
            </a:r>
            <a:br>
              <a:rPr lang="ru-RU" sz="1200" dirty="0"/>
            </a:br>
            <a:r>
              <a:rPr lang="ru-RU" sz="1200" dirty="0"/>
              <a:t>А я в Россию, домой, хочу,</a:t>
            </a:r>
            <a:br>
              <a:rPr lang="ru-RU" sz="1200" dirty="0"/>
            </a:br>
            <a:r>
              <a:rPr lang="ru-RU" sz="1200" dirty="0"/>
              <a:t>Я так давно не видел маму.</a:t>
            </a:r>
          </a:p>
          <a:p>
            <a:r>
              <a:rPr lang="ru-RU" sz="1200" dirty="0"/>
              <a:t>Четвертый год нам нет житья от этих фрицев,</a:t>
            </a:r>
            <a:br>
              <a:rPr lang="ru-RU" sz="1200" dirty="0"/>
            </a:br>
            <a:r>
              <a:rPr lang="ru-RU" sz="1200" dirty="0"/>
              <a:t>Четвертый год соленый пот и кровь рекой,</a:t>
            </a:r>
            <a:br>
              <a:rPr lang="ru-RU" sz="1200" dirty="0"/>
            </a:br>
            <a:r>
              <a:rPr lang="ru-RU" sz="1200" dirty="0"/>
              <a:t>А мне б в девчоночку в хорошую влюбиться,</a:t>
            </a:r>
            <a:br>
              <a:rPr lang="ru-RU" sz="1200" dirty="0"/>
            </a:br>
            <a:r>
              <a:rPr lang="ru-RU" sz="1200" dirty="0"/>
              <a:t>А мне б до Родины дотронуться рукой.</a:t>
            </a:r>
          </a:p>
          <a:p>
            <a:r>
              <a:rPr lang="ru-RU" sz="1200" dirty="0"/>
              <a:t>Еще немного, еще чуть-чуть,</a:t>
            </a:r>
            <a:br>
              <a:rPr lang="ru-RU" sz="1200" dirty="0"/>
            </a:br>
            <a:r>
              <a:rPr lang="ru-RU" sz="1200" dirty="0"/>
              <a:t>Последний бой — он трудный самый.</a:t>
            </a:r>
            <a:br>
              <a:rPr lang="ru-RU" sz="1200" dirty="0"/>
            </a:br>
            <a:r>
              <a:rPr lang="ru-RU" sz="1200" dirty="0"/>
              <a:t>А я в Россию, домой, хочу,</a:t>
            </a:r>
            <a:br>
              <a:rPr lang="ru-RU" sz="1200" dirty="0"/>
            </a:br>
            <a:r>
              <a:rPr lang="ru-RU" sz="1200" dirty="0"/>
              <a:t>Я так давно не видел маму.</a:t>
            </a:r>
            <a:br>
              <a:rPr lang="ru-RU" sz="1200" dirty="0"/>
            </a:br>
            <a:r>
              <a:rPr lang="ru-RU" sz="1200" dirty="0"/>
              <a:t>А я в Россию, домой, хочу,</a:t>
            </a:r>
            <a:br>
              <a:rPr lang="ru-RU" sz="1200" dirty="0"/>
            </a:br>
            <a:r>
              <a:rPr lang="ru-RU" sz="1200" dirty="0"/>
              <a:t>Я так давно не видел маму.</a:t>
            </a:r>
          </a:p>
          <a:p>
            <a:r>
              <a:rPr lang="ru-RU" sz="1200" dirty="0"/>
              <a:t>Последний раз сойдемся завтра в рукопашной,</a:t>
            </a:r>
            <a:br>
              <a:rPr lang="ru-RU" sz="1200" dirty="0"/>
            </a:br>
            <a:r>
              <a:rPr lang="ru-RU" sz="1200" dirty="0"/>
              <a:t>Последний раз России сможем послужить,</a:t>
            </a:r>
            <a:br>
              <a:rPr lang="ru-RU" sz="1200" dirty="0"/>
            </a:br>
            <a:r>
              <a:rPr lang="ru-RU" sz="1200" dirty="0"/>
              <a:t>А за нее и помереть совсем не страшно,</a:t>
            </a:r>
            <a:br>
              <a:rPr lang="ru-RU" sz="1200" dirty="0"/>
            </a:br>
            <a:r>
              <a:rPr lang="ru-RU" sz="1200" dirty="0"/>
              <a:t>Хоть каждый все-таки надеется дожить.</a:t>
            </a:r>
          </a:p>
          <a:p>
            <a:r>
              <a:rPr lang="ru-RU" sz="1200" dirty="0"/>
              <a:t>Еще немного, еще чуть-чуть,</a:t>
            </a:r>
            <a:br>
              <a:rPr lang="ru-RU" sz="1200" dirty="0"/>
            </a:br>
            <a:r>
              <a:rPr lang="ru-RU" sz="1200" dirty="0"/>
              <a:t>Последний бой — он трудный самый.</a:t>
            </a:r>
            <a:br>
              <a:rPr lang="ru-RU" sz="1200" dirty="0"/>
            </a:br>
            <a:r>
              <a:rPr lang="ru-RU" sz="1200" dirty="0"/>
              <a:t>А я в Россию, домой, хочу,</a:t>
            </a:r>
            <a:br>
              <a:rPr lang="ru-RU" sz="1200" dirty="0"/>
            </a:br>
            <a:r>
              <a:rPr lang="ru-RU" sz="1200" dirty="0"/>
              <a:t>Я так давно не видел маму.</a:t>
            </a:r>
            <a:br>
              <a:rPr lang="ru-RU" sz="1200" dirty="0"/>
            </a:br>
            <a:r>
              <a:rPr lang="ru-RU" sz="1200" dirty="0"/>
              <a:t>А я в Россию, домой, хочу,</a:t>
            </a:r>
            <a:br>
              <a:rPr lang="ru-RU" sz="1200" dirty="0"/>
            </a:br>
            <a:r>
              <a:rPr lang="ru-RU" sz="1200" dirty="0"/>
              <a:t>Я так давно не видел маму.</a:t>
            </a:r>
          </a:p>
        </p:txBody>
      </p:sp>
      <p:pic>
        <p:nvPicPr>
          <p:cNvPr id="3075" name="Picture 3" descr="C:\Users\proc\Downloads\1942_V-boiy-pod-Yuhnovom_author-Dorensk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99" y="188640"/>
            <a:ext cx="5835801" cy="60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219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Прокуратура города Кургана  2021 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ПОБЕДЫ</dc:title>
  <dc:creator>proc</dc:creator>
  <cp:lastModifiedBy>proc</cp:lastModifiedBy>
  <cp:revision>31</cp:revision>
  <dcterms:created xsi:type="dcterms:W3CDTF">2021-04-29T03:47:16Z</dcterms:created>
  <dcterms:modified xsi:type="dcterms:W3CDTF">2021-04-29T08:21:52Z</dcterms:modified>
</cp:coreProperties>
</file>